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5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9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172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79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177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92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94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48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1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28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886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2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29F81-899A-4A1B-B0A4-04239BED11BF}" type="datetimeFigureOut">
              <a:rPr lang="ru-RU" smtClean="0"/>
              <a:t>21.03.2020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6086D-AB45-4937-9C6B-9720E52F4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29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8616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5866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40322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Diavetítés a képernyőre (4:3 oldalarány)</PresentationFormat>
  <Paragraphs>0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PowerPoint-bemutató</vt:lpstr>
      <vt:lpstr>PowerPoint-bemutató</vt:lpstr>
      <vt:lpstr>PowerPoint-bemutató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Киняйкина</dc:creator>
  <cp:lastModifiedBy>Marianna Fórizs</cp:lastModifiedBy>
  <cp:revision>1</cp:revision>
  <dcterms:created xsi:type="dcterms:W3CDTF">2016-03-10T10:11:33Z</dcterms:created>
  <dcterms:modified xsi:type="dcterms:W3CDTF">2020-03-21T12:42:09Z</dcterms:modified>
</cp:coreProperties>
</file>